
<file path=[Content_Types].xml><?xml version="1.0" encoding="utf-8"?>
<Types xmlns="http://schemas.openxmlformats.org/package/2006/content-types">
  <Default Extension="xml" ContentType="application/xml"/>
  <Default Extension="rels" ContentType="application/vnd.openxmlformats-package.relationships+xml"/>
  <Default Extension="bin" ContentType="application/vnd.openxmlformats-officedocument.presentationml.printerSettings"/>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54" r:id="rId1"/>
  </p:sldMasterIdLst>
  <p:notesMasterIdLst>
    <p:notesMasterId r:id="rId9"/>
  </p:notesMasterIdLst>
  <p:sldIdLst>
    <p:sldId id="256" r:id="rId2"/>
    <p:sldId id="257" r:id="rId3"/>
    <p:sldId id="258" r:id="rId4"/>
    <p:sldId id="259" r:id="rId5"/>
    <p:sldId id="260" r:id="rId6"/>
    <p:sldId id="261" r:id="rId7"/>
    <p:sldId id="262" r:id="rId8"/>
  </p:sldIdLst>
  <p:sldSz cx="9144000" cy="6858000" type="screen4x3"/>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48" d="100"/>
          <a:sy n="48" d="100"/>
        </p:scale>
        <p:origin x="-1224" y="-120"/>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presProps" Target="presProps.xml"/><Relationship Id="rId12" Type="http://schemas.openxmlformats.org/officeDocument/2006/relationships/viewProps" Target="viewProps.xml"/><Relationship Id="rId13" Type="http://schemas.openxmlformats.org/officeDocument/2006/relationships/theme" Target="theme/theme1.xml"/><Relationship Id="rId14"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notesMaster" Target="notesMasters/notesMaster1.xml"/><Relationship Id="rId10" Type="http://schemas.openxmlformats.org/officeDocument/2006/relationships/printerSettings" Target="printerSettings/printerSettings1.bin"/></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 name="Shape 3"/>
          <p:cNvSpPr txBox="1">
            <a:spLocks noGrp="1"/>
          </p:cNvSpPr>
          <p:nvPr>
            <p:ph type="body" idx="1"/>
          </p:nvPr>
        </p:nvSpPr>
        <p:spPr>
          <a:xfrm>
            <a:off x="685800" y="4343400"/>
            <a:ext cx="5486399" cy="4114800"/>
          </a:xfrm>
          <a:prstGeom prst="rect">
            <a:avLst/>
          </a:prstGeom>
        </p:spPr>
        <p:txBody>
          <a:bodyPr lIns="91425" tIns="91425" rIns="91425" bIns="91425" anchor="t" anchorCtr="0"/>
          <a:lstStyle>
            <a:lvl1pPr>
              <a:defRPr sz="1100"/>
            </a:lvl1pPr>
            <a:lvl2pPr>
              <a:defRPr sz="1100"/>
            </a:lvl2pPr>
            <a:lvl3pPr>
              <a:defRPr sz="1100"/>
            </a:lvl3pPr>
            <a:lvl4pPr>
              <a:defRPr sz="1100"/>
            </a:lvl4pPr>
            <a:lvl5pPr>
              <a:defRPr sz="1100"/>
            </a:lvl5pPr>
            <a:lvl6pPr>
              <a:defRPr sz="1100"/>
            </a:lvl6pPr>
            <a:lvl7pPr>
              <a:defRPr sz="1100"/>
            </a:lvl7pPr>
            <a:lvl8pPr>
              <a:defRPr sz="1100"/>
            </a:lvl8pPr>
            <a:lvl9pPr>
              <a:defRPr sz="1100"/>
            </a:lvl9pPr>
          </a:lstStyle>
          <a:p>
            <a:endParaRPr/>
          </a:p>
        </p:txBody>
      </p:sp>
    </p:spTree>
    <p:extLst>
      <p:ext uri="{BB962C8B-B14F-4D97-AF65-F5344CB8AC3E}">
        <p14:creationId xmlns:p14="http://schemas.microsoft.com/office/powerpoint/2010/main" val="115618575"/>
      </p:ext>
    </p:extLst>
  </p:cSld>
  <p:clrMap bg1="lt1" tx1="dk1" bg2="dk2" tx2="lt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6.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7.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6"/>
        <p:cNvGrpSpPr/>
        <p:nvPr/>
      </p:nvGrpSpPr>
      <p:grpSpPr>
        <a:xfrm>
          <a:off x="0" y="0"/>
          <a:ext cx="0" cy="0"/>
          <a:chOff x="0" y="0"/>
          <a:chExt cx="0" cy="0"/>
        </a:xfrm>
      </p:grpSpPr>
      <p:sp>
        <p:nvSpPr>
          <p:cNvPr id="37" name="Shape 37"/>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8" name="Shape 38"/>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2"/>
        <p:cNvGrpSpPr/>
        <p:nvPr/>
      </p:nvGrpSpPr>
      <p:grpSpPr>
        <a:xfrm>
          <a:off x="0" y="0"/>
          <a:ext cx="0" cy="0"/>
          <a:chOff x="0" y="0"/>
          <a:chExt cx="0" cy="0"/>
        </a:xfrm>
      </p:grpSpPr>
      <p:sp>
        <p:nvSpPr>
          <p:cNvPr id="43" name="Shape 43"/>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44" name="Shape 44"/>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8"/>
        <p:cNvGrpSpPr/>
        <p:nvPr/>
      </p:nvGrpSpPr>
      <p:grpSpPr>
        <a:xfrm>
          <a:off x="0" y="0"/>
          <a:ext cx="0" cy="0"/>
          <a:chOff x="0" y="0"/>
          <a:chExt cx="0" cy="0"/>
        </a:xfrm>
      </p:grpSpPr>
      <p:sp>
        <p:nvSpPr>
          <p:cNvPr id="49" name="Shape 49"/>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0" name="Shape 50"/>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4"/>
        <p:cNvGrpSpPr/>
        <p:nvPr/>
      </p:nvGrpSpPr>
      <p:grpSpPr>
        <a:xfrm>
          <a:off x="0" y="0"/>
          <a:ext cx="0" cy="0"/>
          <a:chOff x="0" y="0"/>
          <a:chExt cx="0" cy="0"/>
        </a:xfrm>
      </p:grpSpPr>
      <p:sp>
        <p:nvSpPr>
          <p:cNvPr id="55" name="Shape 55"/>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6" name="Shape 56"/>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0"/>
        <p:cNvGrpSpPr/>
        <p:nvPr/>
      </p:nvGrpSpPr>
      <p:grpSpPr>
        <a:xfrm>
          <a:off x="0" y="0"/>
          <a:ext cx="0" cy="0"/>
          <a:chOff x="0" y="0"/>
          <a:chExt cx="0" cy="0"/>
        </a:xfrm>
      </p:grpSpPr>
      <p:sp>
        <p:nvSpPr>
          <p:cNvPr id="61" name="Shape 61"/>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2" name="Shape 62"/>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6"/>
        <p:cNvGrpSpPr/>
        <p:nvPr/>
      </p:nvGrpSpPr>
      <p:grpSpPr>
        <a:xfrm>
          <a:off x="0" y="0"/>
          <a:ext cx="0" cy="0"/>
          <a:chOff x="0" y="0"/>
          <a:chExt cx="0" cy="0"/>
        </a:xfrm>
      </p:grpSpPr>
      <p:sp>
        <p:nvSpPr>
          <p:cNvPr id="67" name="Shape 67"/>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8" name="Shape 68"/>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2"/>
        <p:cNvGrpSpPr/>
        <p:nvPr/>
      </p:nvGrpSpPr>
      <p:grpSpPr>
        <a:xfrm>
          <a:off x="0" y="0"/>
          <a:ext cx="0" cy="0"/>
          <a:chOff x="0" y="0"/>
          <a:chExt cx="0" cy="0"/>
        </a:xfrm>
      </p:grpSpPr>
      <p:sp>
        <p:nvSpPr>
          <p:cNvPr id="73" name="Shape 73"/>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4" name="Shape 74"/>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7"/>
        <p:cNvGrpSpPr/>
        <p:nvPr/>
      </p:nvGrpSpPr>
      <p:grpSpPr>
        <a:xfrm>
          <a:off x="0" y="0"/>
          <a:ext cx="0" cy="0"/>
          <a:chOff x="0" y="0"/>
          <a:chExt cx="0" cy="0"/>
        </a:xfrm>
      </p:grpSpPr>
      <p:sp>
        <p:nvSpPr>
          <p:cNvPr id="8" name="Shape 8"/>
          <p:cNvSpPr/>
          <p:nvPr/>
        </p:nvSpPr>
        <p:spPr>
          <a:xfrm>
            <a:off x="0" y="3886198"/>
            <a:ext cx="9144000" cy="2971799"/>
          </a:xfrm>
          <a:prstGeom prst="rect">
            <a:avLst/>
          </a:prstGeom>
          <a:solidFill>
            <a:schemeClr val="dk2"/>
          </a:solidFill>
          <a:ln>
            <a:noFill/>
          </a:ln>
        </p:spPr>
        <p:txBody>
          <a:bodyPr lIns="91425" tIns="45700" rIns="91425" bIns="45700" anchor="ctr" anchorCtr="0">
            <a:noAutofit/>
          </a:bodyPr>
          <a:lstStyle/>
          <a:p>
            <a:endParaRPr/>
          </a:p>
        </p:txBody>
      </p:sp>
      <p:cxnSp>
        <p:nvCxnSpPr>
          <p:cNvPr id="9" name="Shape 9"/>
          <p:cNvCxnSpPr/>
          <p:nvPr/>
        </p:nvCxnSpPr>
        <p:spPr>
          <a:xfrm>
            <a:off x="0" y="3886198"/>
            <a:ext cx="9144000" cy="0"/>
          </a:xfrm>
          <a:prstGeom prst="straightConnector1">
            <a:avLst/>
          </a:prstGeom>
          <a:noFill/>
          <a:ln w="28575" cap="flat">
            <a:solidFill>
              <a:schemeClr val="dk1"/>
            </a:solidFill>
            <a:prstDash val="solid"/>
            <a:round/>
            <a:headEnd type="none" w="med" len="med"/>
            <a:tailEnd type="none" w="med" len="med"/>
          </a:ln>
        </p:spPr>
      </p:cxnSp>
      <p:sp>
        <p:nvSpPr>
          <p:cNvPr id="10" name="Shape 10"/>
          <p:cNvSpPr txBox="1">
            <a:spLocks noGrp="1"/>
          </p:cNvSpPr>
          <p:nvPr>
            <p:ph type="ctrTitle"/>
          </p:nvPr>
        </p:nvSpPr>
        <p:spPr>
          <a:xfrm>
            <a:off x="685800" y="2157750"/>
            <a:ext cx="7772400" cy="1650599"/>
          </a:xfrm>
          <a:prstGeom prst="rect">
            <a:avLst/>
          </a:prstGeom>
        </p:spPr>
        <p:txBody>
          <a:bodyPr lIns="91425" tIns="91425" rIns="91425" bIns="91425" anchor="b" anchorCtr="0"/>
          <a:lstStyle>
            <a:lvl1pPr indent="304800">
              <a:buClr>
                <a:schemeClr val="dk2"/>
              </a:buClr>
              <a:buSzPct val="100000"/>
              <a:defRPr sz="4800">
                <a:solidFill>
                  <a:schemeClr val="dk2"/>
                </a:solidFill>
              </a:defRPr>
            </a:lvl1pPr>
            <a:lvl2pPr indent="304800">
              <a:buClr>
                <a:schemeClr val="dk2"/>
              </a:buClr>
              <a:buSzPct val="100000"/>
              <a:defRPr sz="4800">
                <a:solidFill>
                  <a:schemeClr val="dk2"/>
                </a:solidFill>
              </a:defRPr>
            </a:lvl2pPr>
            <a:lvl3pPr indent="304800">
              <a:buClr>
                <a:schemeClr val="dk2"/>
              </a:buClr>
              <a:buSzPct val="100000"/>
              <a:defRPr sz="4800">
                <a:solidFill>
                  <a:schemeClr val="dk2"/>
                </a:solidFill>
              </a:defRPr>
            </a:lvl3pPr>
            <a:lvl4pPr indent="304800">
              <a:buClr>
                <a:schemeClr val="dk2"/>
              </a:buClr>
              <a:buSzPct val="100000"/>
              <a:defRPr sz="4800">
                <a:solidFill>
                  <a:schemeClr val="dk2"/>
                </a:solidFill>
              </a:defRPr>
            </a:lvl4pPr>
            <a:lvl5pPr indent="304800">
              <a:buClr>
                <a:schemeClr val="dk2"/>
              </a:buClr>
              <a:buSzPct val="100000"/>
              <a:defRPr sz="4800">
                <a:solidFill>
                  <a:schemeClr val="dk2"/>
                </a:solidFill>
              </a:defRPr>
            </a:lvl5pPr>
            <a:lvl6pPr indent="304800">
              <a:buClr>
                <a:schemeClr val="dk2"/>
              </a:buClr>
              <a:buSzPct val="100000"/>
              <a:defRPr sz="4800">
                <a:solidFill>
                  <a:schemeClr val="dk2"/>
                </a:solidFill>
              </a:defRPr>
            </a:lvl6pPr>
            <a:lvl7pPr indent="304800">
              <a:buClr>
                <a:schemeClr val="dk2"/>
              </a:buClr>
              <a:buSzPct val="100000"/>
              <a:defRPr sz="4800">
                <a:solidFill>
                  <a:schemeClr val="dk2"/>
                </a:solidFill>
              </a:defRPr>
            </a:lvl7pPr>
            <a:lvl8pPr indent="304800">
              <a:buClr>
                <a:schemeClr val="dk2"/>
              </a:buClr>
              <a:buSzPct val="100000"/>
              <a:defRPr sz="4800">
                <a:solidFill>
                  <a:schemeClr val="dk2"/>
                </a:solidFill>
              </a:defRPr>
            </a:lvl8pPr>
            <a:lvl9pPr indent="304800">
              <a:buClr>
                <a:schemeClr val="dk2"/>
              </a:buClr>
              <a:buSzPct val="100000"/>
              <a:defRPr sz="4800">
                <a:solidFill>
                  <a:schemeClr val="dk2"/>
                </a:solidFill>
              </a:defRPr>
            </a:lvl9pPr>
          </a:lstStyle>
          <a:p>
            <a:endParaRPr/>
          </a:p>
        </p:txBody>
      </p:sp>
      <p:sp>
        <p:nvSpPr>
          <p:cNvPr id="11" name="Shape 11"/>
          <p:cNvSpPr txBox="1">
            <a:spLocks noGrp="1"/>
          </p:cNvSpPr>
          <p:nvPr>
            <p:ph type="subTitle" idx="1"/>
          </p:nvPr>
        </p:nvSpPr>
        <p:spPr>
          <a:xfrm>
            <a:off x="685800" y="3953037"/>
            <a:ext cx="7772400" cy="1259400"/>
          </a:xfrm>
          <a:prstGeom prst="rect">
            <a:avLst/>
          </a:prstGeom>
        </p:spPr>
        <p:txBody>
          <a:bodyPr lIns="91425" tIns="91425" rIns="91425" bIns="91425" anchor="t" anchorCtr="0"/>
          <a:lstStyle>
            <a:lvl1pPr marL="0" indent="228600">
              <a:spcBef>
                <a:spcPts val="0"/>
              </a:spcBef>
              <a:buClr>
                <a:schemeClr val="lt2"/>
              </a:buClr>
              <a:buSzPct val="100000"/>
              <a:buNone/>
              <a:defRPr sz="3600">
                <a:solidFill>
                  <a:schemeClr val="lt2"/>
                </a:solidFill>
              </a:defRPr>
            </a:lvl1pPr>
            <a:lvl2pPr marL="0" indent="228600">
              <a:spcBef>
                <a:spcPts val="0"/>
              </a:spcBef>
              <a:buClr>
                <a:schemeClr val="lt2"/>
              </a:buClr>
              <a:buSzPct val="100000"/>
              <a:buNone/>
              <a:defRPr sz="3600">
                <a:solidFill>
                  <a:schemeClr val="lt2"/>
                </a:solidFill>
              </a:defRPr>
            </a:lvl2pPr>
            <a:lvl3pPr marL="0" indent="228600">
              <a:spcBef>
                <a:spcPts val="0"/>
              </a:spcBef>
              <a:buClr>
                <a:schemeClr val="lt2"/>
              </a:buClr>
              <a:buSzPct val="100000"/>
              <a:buNone/>
              <a:defRPr sz="3600">
                <a:solidFill>
                  <a:schemeClr val="lt2"/>
                </a:solidFill>
              </a:defRPr>
            </a:lvl3pPr>
            <a:lvl4pPr marL="0" indent="228600">
              <a:spcBef>
                <a:spcPts val="0"/>
              </a:spcBef>
              <a:buClr>
                <a:schemeClr val="lt2"/>
              </a:buClr>
              <a:buSzPct val="100000"/>
              <a:buNone/>
              <a:defRPr sz="3600">
                <a:solidFill>
                  <a:schemeClr val="lt2"/>
                </a:solidFill>
              </a:defRPr>
            </a:lvl4pPr>
            <a:lvl5pPr marL="0" indent="228600">
              <a:spcBef>
                <a:spcPts val="0"/>
              </a:spcBef>
              <a:buClr>
                <a:schemeClr val="lt2"/>
              </a:buClr>
              <a:buSzPct val="100000"/>
              <a:buNone/>
              <a:defRPr sz="3600">
                <a:solidFill>
                  <a:schemeClr val="lt2"/>
                </a:solidFill>
              </a:defRPr>
            </a:lvl5pPr>
            <a:lvl6pPr marL="0" indent="228600">
              <a:spcBef>
                <a:spcPts val="0"/>
              </a:spcBef>
              <a:buClr>
                <a:schemeClr val="lt2"/>
              </a:buClr>
              <a:buSzPct val="100000"/>
              <a:buNone/>
              <a:defRPr sz="3600">
                <a:solidFill>
                  <a:schemeClr val="lt2"/>
                </a:solidFill>
              </a:defRPr>
            </a:lvl6pPr>
            <a:lvl7pPr marL="0" indent="228600">
              <a:spcBef>
                <a:spcPts val="0"/>
              </a:spcBef>
              <a:buClr>
                <a:schemeClr val="lt2"/>
              </a:buClr>
              <a:buSzPct val="100000"/>
              <a:buNone/>
              <a:defRPr sz="3600">
                <a:solidFill>
                  <a:schemeClr val="lt2"/>
                </a:solidFill>
              </a:defRPr>
            </a:lvl7pPr>
            <a:lvl8pPr marL="0" indent="228600">
              <a:spcBef>
                <a:spcPts val="0"/>
              </a:spcBef>
              <a:buClr>
                <a:schemeClr val="lt2"/>
              </a:buClr>
              <a:buSzPct val="100000"/>
              <a:buNone/>
              <a:defRPr sz="3600">
                <a:solidFill>
                  <a:schemeClr val="lt2"/>
                </a:solidFill>
              </a:defRPr>
            </a:lvl8pPr>
            <a:lvl9pPr marL="0" indent="228600">
              <a:spcBef>
                <a:spcPts val="0"/>
              </a:spcBef>
              <a:buClr>
                <a:schemeClr val="lt2"/>
              </a:buClr>
              <a:buSzPct val="100000"/>
              <a:buNone/>
              <a:defRPr sz="3600">
                <a:solidFill>
                  <a:schemeClr val="lt2"/>
                </a:solidFill>
              </a:defRPr>
            </a:lvl9pPr>
          </a:lstStyle>
          <a:p>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2"/>
        <p:cNvGrpSpPr/>
        <p:nvPr/>
      </p:nvGrpSpPr>
      <p:grpSpPr>
        <a:xfrm>
          <a:off x="0" y="0"/>
          <a:ext cx="0" cy="0"/>
          <a:chOff x="0" y="0"/>
          <a:chExt cx="0" cy="0"/>
        </a:xfrm>
      </p:grpSpPr>
      <p:sp>
        <p:nvSpPr>
          <p:cNvPr id="13" name="Shape 13"/>
          <p:cNvSpPr/>
          <p:nvPr/>
        </p:nvSpPr>
        <p:spPr>
          <a:xfrm>
            <a:off x="0" y="0"/>
            <a:ext cx="9144000" cy="1503600"/>
          </a:xfrm>
          <a:prstGeom prst="rect">
            <a:avLst/>
          </a:prstGeom>
          <a:solidFill>
            <a:schemeClr val="dk2"/>
          </a:solidFill>
          <a:ln>
            <a:noFill/>
          </a:ln>
        </p:spPr>
        <p:txBody>
          <a:bodyPr lIns="91425" tIns="45700" rIns="91425" bIns="45700" anchor="ctr" anchorCtr="0">
            <a:noAutofit/>
          </a:bodyPr>
          <a:lstStyle/>
          <a:p>
            <a:endParaRPr/>
          </a:p>
        </p:txBody>
      </p:sp>
      <p:cxnSp>
        <p:nvCxnSpPr>
          <p:cNvPr id="14" name="Shape 14"/>
          <p:cNvCxnSpPr/>
          <p:nvPr/>
        </p:nvCxnSpPr>
        <p:spPr>
          <a:xfrm>
            <a:off x="0" y="1503571"/>
            <a:ext cx="9144000" cy="0"/>
          </a:xfrm>
          <a:prstGeom prst="straightConnector1">
            <a:avLst/>
          </a:prstGeom>
          <a:noFill/>
          <a:ln w="28575" cap="flat">
            <a:solidFill>
              <a:schemeClr val="dk1"/>
            </a:solidFill>
            <a:prstDash val="solid"/>
            <a:round/>
            <a:headEnd type="none" w="med" len="med"/>
            <a:tailEnd type="none" w="med" len="med"/>
          </a:ln>
        </p:spPr>
      </p:cxnSp>
      <p:sp>
        <p:nvSpPr>
          <p:cNvPr id="15" name="Shape 15"/>
          <p:cNvSpPr txBox="1">
            <a:spLocks noGrp="1"/>
          </p:cNvSpPr>
          <p:nvPr>
            <p:ph type="title"/>
          </p:nvPr>
        </p:nvSpPr>
        <p:spPr>
          <a:xfrm>
            <a:off x="457200" y="274637"/>
            <a:ext cx="8229600" cy="1143000"/>
          </a:xfrm>
          <a:prstGeom prst="rect">
            <a:avLst/>
          </a:prstGeom>
        </p:spPr>
        <p:txBody>
          <a:bodyPr lIns="91425" tIns="91425" rIns="91425" b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
        <p:nvSpPr>
          <p:cNvPr id="16" name="Shape 16"/>
          <p:cNvSpPr txBox="1">
            <a:spLocks noGrp="1"/>
          </p:cNvSpPr>
          <p:nvPr>
            <p:ph type="body" idx="1"/>
          </p:nvPr>
        </p:nvSpPr>
        <p:spPr>
          <a:xfrm>
            <a:off x="457200" y="1600200"/>
            <a:ext cx="8229600" cy="4967700"/>
          </a:xfrm>
          <a:prstGeom prst="rect">
            <a:avLst/>
          </a:prstGeom>
        </p:spPr>
        <p:txBody>
          <a:bodyPr lIns="91425" tIns="91425" rIns="91425" bIns="91425" anchor="t"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17"/>
        <p:cNvGrpSpPr/>
        <p:nvPr/>
      </p:nvGrpSpPr>
      <p:grpSpPr>
        <a:xfrm>
          <a:off x="0" y="0"/>
          <a:ext cx="0" cy="0"/>
          <a:chOff x="0" y="0"/>
          <a:chExt cx="0" cy="0"/>
        </a:xfrm>
      </p:grpSpPr>
      <p:sp>
        <p:nvSpPr>
          <p:cNvPr id="18" name="Shape 18"/>
          <p:cNvSpPr/>
          <p:nvPr/>
        </p:nvSpPr>
        <p:spPr>
          <a:xfrm>
            <a:off x="0" y="0"/>
            <a:ext cx="9144000" cy="1503600"/>
          </a:xfrm>
          <a:prstGeom prst="rect">
            <a:avLst/>
          </a:prstGeom>
          <a:solidFill>
            <a:schemeClr val="dk2"/>
          </a:solidFill>
          <a:ln>
            <a:noFill/>
          </a:ln>
        </p:spPr>
        <p:txBody>
          <a:bodyPr lIns="91425" tIns="45700" rIns="91425" bIns="45700" anchor="ctr" anchorCtr="0">
            <a:noAutofit/>
          </a:bodyPr>
          <a:lstStyle/>
          <a:p>
            <a:endParaRPr/>
          </a:p>
        </p:txBody>
      </p:sp>
      <p:cxnSp>
        <p:nvCxnSpPr>
          <p:cNvPr id="19" name="Shape 19"/>
          <p:cNvCxnSpPr/>
          <p:nvPr/>
        </p:nvCxnSpPr>
        <p:spPr>
          <a:xfrm>
            <a:off x="0" y="1503571"/>
            <a:ext cx="9144000" cy="0"/>
          </a:xfrm>
          <a:prstGeom prst="straightConnector1">
            <a:avLst/>
          </a:prstGeom>
          <a:noFill/>
          <a:ln w="28575" cap="flat">
            <a:solidFill>
              <a:schemeClr val="dk1"/>
            </a:solidFill>
            <a:prstDash val="solid"/>
            <a:round/>
            <a:headEnd type="none" w="med" len="med"/>
            <a:tailEnd type="none" w="med" len="med"/>
          </a:ln>
        </p:spPr>
      </p:cxnSp>
      <p:sp>
        <p:nvSpPr>
          <p:cNvPr id="20" name="Shape 20"/>
          <p:cNvSpPr txBox="1">
            <a:spLocks noGrp="1"/>
          </p:cNvSpPr>
          <p:nvPr>
            <p:ph type="title"/>
          </p:nvPr>
        </p:nvSpPr>
        <p:spPr>
          <a:xfrm>
            <a:off x="457200" y="274637"/>
            <a:ext cx="8229600" cy="1143000"/>
          </a:xfrm>
          <a:prstGeom prst="rect">
            <a:avLst/>
          </a:prstGeom>
        </p:spPr>
        <p:txBody>
          <a:bodyPr lIns="91425" tIns="91425" rIns="91425" b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
        <p:nvSpPr>
          <p:cNvPr id="21" name="Shape 21"/>
          <p:cNvSpPr txBox="1">
            <a:spLocks noGrp="1"/>
          </p:cNvSpPr>
          <p:nvPr>
            <p:ph type="body" idx="1"/>
          </p:nvPr>
        </p:nvSpPr>
        <p:spPr>
          <a:xfrm>
            <a:off x="457200" y="1600200"/>
            <a:ext cx="3994500" cy="4967700"/>
          </a:xfrm>
          <a:prstGeom prst="rect">
            <a:avLst/>
          </a:prstGeom>
        </p:spPr>
        <p:txBody>
          <a:bodyPr lIns="91425" tIns="91425" rIns="91425" bIns="91425" anchor="t"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
        <p:nvSpPr>
          <p:cNvPr id="22" name="Shape 22"/>
          <p:cNvSpPr txBox="1">
            <a:spLocks noGrp="1"/>
          </p:cNvSpPr>
          <p:nvPr>
            <p:ph type="body" idx="2"/>
          </p:nvPr>
        </p:nvSpPr>
        <p:spPr>
          <a:xfrm>
            <a:off x="4692273" y="1600200"/>
            <a:ext cx="3994500" cy="4967700"/>
          </a:xfrm>
          <a:prstGeom prst="rect">
            <a:avLst/>
          </a:prstGeom>
        </p:spPr>
        <p:txBody>
          <a:bodyPr lIns="91425" tIns="91425" rIns="91425" bIns="91425" anchor="t"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3"/>
        <p:cNvGrpSpPr/>
        <p:nvPr/>
      </p:nvGrpSpPr>
      <p:grpSpPr>
        <a:xfrm>
          <a:off x="0" y="0"/>
          <a:ext cx="0" cy="0"/>
          <a:chOff x="0" y="0"/>
          <a:chExt cx="0" cy="0"/>
        </a:xfrm>
      </p:grpSpPr>
      <p:sp>
        <p:nvSpPr>
          <p:cNvPr id="24" name="Shape 24"/>
          <p:cNvSpPr/>
          <p:nvPr/>
        </p:nvSpPr>
        <p:spPr>
          <a:xfrm>
            <a:off x="0" y="0"/>
            <a:ext cx="9144000" cy="1503600"/>
          </a:xfrm>
          <a:prstGeom prst="rect">
            <a:avLst/>
          </a:prstGeom>
          <a:solidFill>
            <a:schemeClr val="dk2"/>
          </a:solidFill>
          <a:ln>
            <a:noFill/>
          </a:ln>
        </p:spPr>
        <p:txBody>
          <a:bodyPr lIns="91425" tIns="45700" rIns="91425" bIns="45700" anchor="ctr" anchorCtr="0">
            <a:noAutofit/>
          </a:bodyPr>
          <a:lstStyle/>
          <a:p>
            <a:endParaRPr/>
          </a:p>
        </p:txBody>
      </p:sp>
      <p:cxnSp>
        <p:nvCxnSpPr>
          <p:cNvPr id="25" name="Shape 25"/>
          <p:cNvCxnSpPr/>
          <p:nvPr/>
        </p:nvCxnSpPr>
        <p:spPr>
          <a:xfrm>
            <a:off x="0" y="1503571"/>
            <a:ext cx="9144000" cy="0"/>
          </a:xfrm>
          <a:prstGeom prst="straightConnector1">
            <a:avLst/>
          </a:prstGeom>
          <a:noFill/>
          <a:ln w="28575" cap="flat">
            <a:solidFill>
              <a:schemeClr val="dk1"/>
            </a:solidFill>
            <a:prstDash val="solid"/>
            <a:round/>
            <a:headEnd type="none" w="med" len="med"/>
            <a:tailEnd type="none" w="med" len="med"/>
          </a:ln>
        </p:spPr>
      </p:cxnSp>
      <p:sp>
        <p:nvSpPr>
          <p:cNvPr id="26" name="Shape 26"/>
          <p:cNvSpPr txBox="1">
            <a:spLocks noGrp="1"/>
          </p:cNvSpPr>
          <p:nvPr>
            <p:ph type="title"/>
          </p:nvPr>
        </p:nvSpPr>
        <p:spPr>
          <a:xfrm>
            <a:off x="457200" y="274637"/>
            <a:ext cx="8229600" cy="1143000"/>
          </a:xfrm>
          <a:prstGeom prst="rect">
            <a:avLst/>
          </a:prstGeom>
        </p:spPr>
        <p:txBody>
          <a:bodyPr lIns="91425" tIns="91425" rIns="91425" b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cSld name="Caption">
    <p:spTree>
      <p:nvGrpSpPr>
        <p:cNvPr id="1" name="Shape 27"/>
        <p:cNvGrpSpPr/>
        <p:nvPr/>
      </p:nvGrpSpPr>
      <p:grpSpPr>
        <a:xfrm>
          <a:off x="0" y="0"/>
          <a:ext cx="0" cy="0"/>
          <a:chOff x="0" y="0"/>
          <a:chExt cx="0" cy="0"/>
        </a:xfrm>
      </p:grpSpPr>
      <p:sp>
        <p:nvSpPr>
          <p:cNvPr id="28" name="Shape 28"/>
          <p:cNvSpPr/>
          <p:nvPr/>
        </p:nvSpPr>
        <p:spPr>
          <a:xfrm>
            <a:off x="0" y="5633442"/>
            <a:ext cx="9144000" cy="1224599"/>
          </a:xfrm>
          <a:prstGeom prst="rect">
            <a:avLst/>
          </a:prstGeom>
          <a:solidFill>
            <a:schemeClr val="dk2"/>
          </a:solidFill>
          <a:ln>
            <a:noFill/>
          </a:ln>
        </p:spPr>
        <p:txBody>
          <a:bodyPr lIns="91425" tIns="45700" rIns="91425" bIns="45700" anchor="ctr" anchorCtr="0">
            <a:noAutofit/>
          </a:bodyPr>
          <a:lstStyle/>
          <a:p>
            <a:endParaRPr/>
          </a:p>
        </p:txBody>
      </p:sp>
      <p:cxnSp>
        <p:nvCxnSpPr>
          <p:cNvPr id="29" name="Shape 29"/>
          <p:cNvCxnSpPr/>
          <p:nvPr/>
        </p:nvCxnSpPr>
        <p:spPr>
          <a:xfrm>
            <a:off x="0" y="5633442"/>
            <a:ext cx="9144000" cy="0"/>
          </a:xfrm>
          <a:prstGeom prst="straightConnector1">
            <a:avLst/>
          </a:prstGeom>
          <a:noFill/>
          <a:ln w="28575" cap="flat">
            <a:solidFill>
              <a:schemeClr val="dk1"/>
            </a:solidFill>
            <a:prstDash val="solid"/>
            <a:round/>
            <a:headEnd type="none" w="med" len="med"/>
            <a:tailEnd type="none" w="med" len="med"/>
          </a:ln>
        </p:spPr>
      </p:cxnSp>
      <p:sp>
        <p:nvSpPr>
          <p:cNvPr id="30" name="Shape 30"/>
          <p:cNvSpPr txBox="1">
            <a:spLocks noGrp="1"/>
          </p:cNvSpPr>
          <p:nvPr>
            <p:ph type="body" idx="1"/>
          </p:nvPr>
        </p:nvSpPr>
        <p:spPr>
          <a:xfrm>
            <a:off x="457200" y="5875078"/>
            <a:ext cx="8229600" cy="692700"/>
          </a:xfrm>
          <a:prstGeom prst="rect">
            <a:avLst/>
          </a:prstGeom>
        </p:spPr>
        <p:txBody>
          <a:bodyPr lIns="91425" tIns="91425" rIns="91425" bIns="91425" anchor="t" anchorCtr="0"/>
          <a:lstStyle>
            <a:lvl1pPr marL="285750" indent="-171450" algn="ctr">
              <a:spcBef>
                <a:spcPts val="0"/>
              </a:spcBef>
              <a:buClr>
                <a:schemeClr val="lt1"/>
              </a:buClr>
              <a:buSzPct val="100000"/>
              <a:buNone/>
              <a:defRPr sz="1800">
                <a:solidFill>
                  <a:schemeClr val="lt1"/>
                </a:solidFill>
              </a:defRPr>
            </a:lvl1pPr>
          </a:lstStyle>
          <a:p>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31"/>
        <p:cNvGrpSpPr/>
        <p:nvPr/>
      </p:nvGrpSpPr>
      <p:grpSpPr>
        <a:xfrm>
          <a:off x="0" y="0"/>
          <a:ext cx="0" cy="0"/>
          <a:chOff x="0" y="0"/>
          <a:chExt cx="0" cy="0"/>
        </a:xfrm>
      </p:grpSpPr>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4"/>
        <p:cNvGrpSpPr/>
        <p:nvPr/>
      </p:nvGrpSpPr>
      <p:grpSpPr>
        <a:xfrm>
          <a:off x="0" y="0"/>
          <a:ext cx="0" cy="0"/>
          <a:chOff x="0" y="0"/>
          <a:chExt cx="0" cy="0"/>
        </a:xfrm>
      </p:grpSpPr>
      <p:sp>
        <p:nvSpPr>
          <p:cNvPr id="5" name="Shape 5"/>
          <p:cNvSpPr txBox="1">
            <a:spLocks noGrp="1"/>
          </p:cNvSpPr>
          <p:nvPr>
            <p:ph type="title"/>
          </p:nvPr>
        </p:nvSpPr>
        <p:spPr>
          <a:xfrm>
            <a:off x="457200" y="274637"/>
            <a:ext cx="8229600" cy="1143000"/>
          </a:xfrm>
          <a:prstGeom prst="rect">
            <a:avLst/>
          </a:prstGeom>
        </p:spPr>
        <p:txBody>
          <a:bodyPr lIns="91425" tIns="91425" rIns="91425" bIns="91425" anchor="b" anchorCtr="0"/>
          <a:lstStyle>
            <a:lvl1pPr marL="0">
              <a:buClr>
                <a:schemeClr val="lt1"/>
              </a:buClr>
              <a:buSzPct val="100000"/>
              <a:buFont typeface="Trebuchet MS"/>
              <a:buNone/>
              <a:defRPr sz="3600" b="1">
                <a:solidFill>
                  <a:schemeClr val="lt1"/>
                </a:solidFill>
                <a:latin typeface="Trebuchet MS"/>
                <a:ea typeface="Trebuchet MS"/>
                <a:cs typeface="Trebuchet MS"/>
                <a:sym typeface="Trebuchet MS"/>
              </a:defRPr>
            </a:lvl1pPr>
            <a:lvl2pPr marL="0" indent="228600">
              <a:buClr>
                <a:schemeClr val="lt1"/>
              </a:buClr>
              <a:buSzPct val="100000"/>
              <a:buFont typeface="Trebuchet MS"/>
              <a:buNone/>
              <a:defRPr sz="3600" b="1">
                <a:solidFill>
                  <a:schemeClr val="lt1"/>
                </a:solidFill>
                <a:latin typeface="Trebuchet MS"/>
                <a:ea typeface="Trebuchet MS"/>
                <a:cs typeface="Trebuchet MS"/>
                <a:sym typeface="Trebuchet MS"/>
              </a:defRPr>
            </a:lvl2pPr>
            <a:lvl3pPr marL="0" indent="228600">
              <a:buClr>
                <a:schemeClr val="lt1"/>
              </a:buClr>
              <a:buSzPct val="100000"/>
              <a:buFont typeface="Trebuchet MS"/>
              <a:buNone/>
              <a:defRPr sz="3600" b="1">
                <a:solidFill>
                  <a:schemeClr val="lt1"/>
                </a:solidFill>
                <a:latin typeface="Trebuchet MS"/>
                <a:ea typeface="Trebuchet MS"/>
                <a:cs typeface="Trebuchet MS"/>
                <a:sym typeface="Trebuchet MS"/>
              </a:defRPr>
            </a:lvl3pPr>
            <a:lvl4pPr marL="0" indent="228600">
              <a:buClr>
                <a:schemeClr val="lt1"/>
              </a:buClr>
              <a:buSzPct val="100000"/>
              <a:buFont typeface="Trebuchet MS"/>
              <a:buNone/>
              <a:defRPr sz="3600" b="1">
                <a:solidFill>
                  <a:schemeClr val="lt1"/>
                </a:solidFill>
                <a:latin typeface="Trebuchet MS"/>
                <a:ea typeface="Trebuchet MS"/>
                <a:cs typeface="Trebuchet MS"/>
                <a:sym typeface="Trebuchet MS"/>
              </a:defRPr>
            </a:lvl4pPr>
            <a:lvl5pPr marL="0" indent="228600">
              <a:buClr>
                <a:schemeClr val="lt1"/>
              </a:buClr>
              <a:buSzPct val="100000"/>
              <a:buFont typeface="Trebuchet MS"/>
              <a:buNone/>
              <a:defRPr sz="3600" b="1">
                <a:solidFill>
                  <a:schemeClr val="lt1"/>
                </a:solidFill>
                <a:latin typeface="Trebuchet MS"/>
                <a:ea typeface="Trebuchet MS"/>
                <a:cs typeface="Trebuchet MS"/>
                <a:sym typeface="Trebuchet MS"/>
              </a:defRPr>
            </a:lvl5pPr>
            <a:lvl6pPr marL="0" indent="228600">
              <a:buClr>
                <a:schemeClr val="lt1"/>
              </a:buClr>
              <a:buSzPct val="100000"/>
              <a:buFont typeface="Trebuchet MS"/>
              <a:buNone/>
              <a:defRPr sz="3600" b="1">
                <a:solidFill>
                  <a:schemeClr val="lt1"/>
                </a:solidFill>
                <a:latin typeface="Trebuchet MS"/>
                <a:ea typeface="Trebuchet MS"/>
                <a:cs typeface="Trebuchet MS"/>
                <a:sym typeface="Trebuchet MS"/>
              </a:defRPr>
            </a:lvl6pPr>
            <a:lvl7pPr marL="0" indent="228600">
              <a:buClr>
                <a:schemeClr val="lt1"/>
              </a:buClr>
              <a:buSzPct val="100000"/>
              <a:buFont typeface="Trebuchet MS"/>
              <a:buNone/>
              <a:defRPr sz="3600" b="1">
                <a:solidFill>
                  <a:schemeClr val="lt1"/>
                </a:solidFill>
                <a:latin typeface="Trebuchet MS"/>
                <a:ea typeface="Trebuchet MS"/>
                <a:cs typeface="Trebuchet MS"/>
                <a:sym typeface="Trebuchet MS"/>
              </a:defRPr>
            </a:lvl7pPr>
            <a:lvl8pPr marL="0" indent="228600">
              <a:buClr>
                <a:schemeClr val="lt1"/>
              </a:buClr>
              <a:buSzPct val="100000"/>
              <a:buFont typeface="Trebuchet MS"/>
              <a:buNone/>
              <a:defRPr sz="3600" b="1">
                <a:solidFill>
                  <a:schemeClr val="lt1"/>
                </a:solidFill>
                <a:latin typeface="Trebuchet MS"/>
                <a:ea typeface="Trebuchet MS"/>
                <a:cs typeface="Trebuchet MS"/>
                <a:sym typeface="Trebuchet MS"/>
              </a:defRPr>
            </a:lvl8pPr>
            <a:lvl9pPr marL="0" indent="228600">
              <a:buClr>
                <a:schemeClr val="lt1"/>
              </a:buClr>
              <a:buSzPct val="100000"/>
              <a:buFont typeface="Trebuchet MS"/>
              <a:buNone/>
              <a:defRPr sz="3600" b="1">
                <a:solidFill>
                  <a:schemeClr val="lt1"/>
                </a:solidFill>
                <a:latin typeface="Trebuchet MS"/>
                <a:ea typeface="Trebuchet MS"/>
                <a:cs typeface="Trebuchet MS"/>
                <a:sym typeface="Trebuchet MS"/>
              </a:defRPr>
            </a:lvl9pPr>
          </a:lstStyle>
          <a:p>
            <a:endParaRPr/>
          </a:p>
        </p:txBody>
      </p:sp>
      <p:sp>
        <p:nvSpPr>
          <p:cNvPr id="6" name="Shape 6"/>
          <p:cNvSpPr txBox="1">
            <a:spLocks noGrp="1"/>
          </p:cNvSpPr>
          <p:nvPr>
            <p:ph type="body" idx="1"/>
          </p:nvPr>
        </p:nvSpPr>
        <p:spPr>
          <a:xfrm>
            <a:off x="457200" y="1600200"/>
            <a:ext cx="8229600" cy="4967700"/>
          </a:xfrm>
          <a:prstGeom prst="rect">
            <a:avLst/>
          </a:prstGeom>
        </p:spPr>
        <p:txBody>
          <a:bodyPr lIns="91425" tIns="91425" rIns="91425" bIns="91425" anchor="t" anchorCtr="0"/>
          <a:lstStyle>
            <a:lvl1pPr marL="342900" indent="-152400">
              <a:spcBef>
                <a:spcPts val="600"/>
              </a:spcBef>
              <a:buClr>
                <a:schemeClr val="dk2"/>
              </a:buClr>
              <a:buSzPct val="100000"/>
              <a:buFont typeface="Trebuchet MS"/>
              <a:defRPr sz="3000">
                <a:solidFill>
                  <a:schemeClr val="dk2"/>
                </a:solidFill>
                <a:latin typeface="Trebuchet MS"/>
                <a:ea typeface="Trebuchet MS"/>
                <a:cs typeface="Trebuchet MS"/>
                <a:sym typeface="Trebuchet MS"/>
              </a:defRPr>
            </a:lvl1pPr>
            <a:lvl2pPr marL="742950" indent="-133350">
              <a:spcBef>
                <a:spcPts val="480"/>
              </a:spcBef>
              <a:buClr>
                <a:schemeClr val="dk2"/>
              </a:buClr>
              <a:buSzPct val="100000"/>
              <a:buFont typeface="Trebuchet MS"/>
              <a:defRPr sz="2400">
                <a:solidFill>
                  <a:schemeClr val="dk2"/>
                </a:solidFill>
                <a:latin typeface="Trebuchet MS"/>
                <a:ea typeface="Trebuchet MS"/>
                <a:cs typeface="Trebuchet MS"/>
                <a:sym typeface="Trebuchet MS"/>
              </a:defRPr>
            </a:lvl2pPr>
            <a:lvl3pPr marL="1143000" indent="-76200">
              <a:spcBef>
                <a:spcPts val="480"/>
              </a:spcBef>
              <a:buClr>
                <a:schemeClr val="dk2"/>
              </a:buClr>
              <a:buSzPct val="100000"/>
              <a:buFont typeface="Trebuchet MS"/>
              <a:defRPr sz="2400">
                <a:solidFill>
                  <a:schemeClr val="dk2"/>
                </a:solidFill>
                <a:latin typeface="Trebuchet MS"/>
                <a:ea typeface="Trebuchet MS"/>
                <a:cs typeface="Trebuchet MS"/>
                <a:sym typeface="Trebuchet MS"/>
              </a:defRPr>
            </a:lvl3pPr>
            <a:lvl4pPr marL="1600200" indent="-114300">
              <a:spcBef>
                <a:spcPts val="360"/>
              </a:spcBef>
              <a:buClr>
                <a:schemeClr val="dk2"/>
              </a:buClr>
              <a:buSzPct val="100000"/>
              <a:buFont typeface="Trebuchet MS"/>
              <a:defRPr sz="1800">
                <a:solidFill>
                  <a:schemeClr val="dk2"/>
                </a:solidFill>
                <a:latin typeface="Trebuchet MS"/>
                <a:ea typeface="Trebuchet MS"/>
                <a:cs typeface="Trebuchet MS"/>
                <a:sym typeface="Trebuchet MS"/>
              </a:defRPr>
            </a:lvl4pPr>
            <a:lvl5pPr marL="2057400" indent="-114300">
              <a:spcBef>
                <a:spcPts val="360"/>
              </a:spcBef>
              <a:buClr>
                <a:schemeClr val="dk2"/>
              </a:buClr>
              <a:buSzPct val="100000"/>
              <a:buFont typeface="Trebuchet MS"/>
              <a:defRPr sz="1800">
                <a:solidFill>
                  <a:schemeClr val="dk2"/>
                </a:solidFill>
                <a:latin typeface="Trebuchet MS"/>
                <a:ea typeface="Trebuchet MS"/>
                <a:cs typeface="Trebuchet MS"/>
                <a:sym typeface="Trebuchet MS"/>
              </a:defRPr>
            </a:lvl5pPr>
            <a:lvl6pPr marL="2514600" indent="-114300">
              <a:spcBef>
                <a:spcPts val="360"/>
              </a:spcBef>
              <a:buClr>
                <a:schemeClr val="dk2"/>
              </a:buClr>
              <a:buSzPct val="100000"/>
              <a:buFont typeface="Trebuchet MS"/>
              <a:defRPr sz="1800">
                <a:solidFill>
                  <a:schemeClr val="dk2"/>
                </a:solidFill>
                <a:latin typeface="Trebuchet MS"/>
                <a:ea typeface="Trebuchet MS"/>
                <a:cs typeface="Trebuchet MS"/>
                <a:sym typeface="Trebuchet MS"/>
              </a:defRPr>
            </a:lvl6pPr>
            <a:lvl7pPr marL="2971800" indent="-114300">
              <a:spcBef>
                <a:spcPts val="360"/>
              </a:spcBef>
              <a:buClr>
                <a:schemeClr val="dk2"/>
              </a:buClr>
              <a:buSzPct val="100000"/>
              <a:buFont typeface="Trebuchet MS"/>
              <a:defRPr sz="1800">
                <a:solidFill>
                  <a:schemeClr val="dk2"/>
                </a:solidFill>
                <a:latin typeface="Trebuchet MS"/>
                <a:ea typeface="Trebuchet MS"/>
                <a:cs typeface="Trebuchet MS"/>
                <a:sym typeface="Trebuchet MS"/>
              </a:defRPr>
            </a:lvl7pPr>
            <a:lvl8pPr marL="3429000" indent="-114300">
              <a:spcBef>
                <a:spcPts val="360"/>
              </a:spcBef>
              <a:buClr>
                <a:schemeClr val="dk2"/>
              </a:buClr>
              <a:buSzPct val="100000"/>
              <a:buFont typeface="Trebuchet MS"/>
              <a:defRPr sz="1800">
                <a:solidFill>
                  <a:schemeClr val="dk2"/>
                </a:solidFill>
                <a:latin typeface="Trebuchet MS"/>
                <a:ea typeface="Trebuchet MS"/>
                <a:cs typeface="Trebuchet MS"/>
                <a:sym typeface="Trebuchet MS"/>
              </a:defRPr>
            </a:lvl8pPr>
            <a:lvl9pPr marL="3886200" indent="-114300">
              <a:spcBef>
                <a:spcPts val="360"/>
              </a:spcBef>
              <a:buClr>
                <a:schemeClr val="dk2"/>
              </a:buClr>
              <a:buSzPct val="100000"/>
              <a:buFont typeface="Trebuchet MS"/>
              <a:defRPr sz="1800">
                <a:solidFill>
                  <a:schemeClr val="dk2"/>
                </a:solidFill>
                <a:latin typeface="Trebuchet MS"/>
                <a:ea typeface="Trebuchet MS"/>
                <a:cs typeface="Trebuchet MS"/>
                <a:sym typeface="Trebuchet MS"/>
              </a:defRPr>
            </a:lvl9pPr>
          </a:lstStyle>
          <a:p>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3" Type="http://schemas.openxmlformats.org/officeDocument/2006/relationships/hyperlink" Target="http://www.pbs.org/wgbh/amex/reconstruction/activism/ps_1866.html" TargetMode="External"/><Relationship Id="rId4" Type="http://schemas.openxmlformats.org/officeDocument/2006/relationships/hyperlink" Target="http://ocw.nd.edu/history/african-american-history-ii/lecture-notes/reconstruction-act-of-1867" TargetMode="External"/><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32"/>
        <p:cNvGrpSpPr/>
        <p:nvPr/>
      </p:nvGrpSpPr>
      <p:grpSpPr>
        <a:xfrm>
          <a:off x="0" y="0"/>
          <a:ext cx="0" cy="0"/>
          <a:chOff x="0" y="0"/>
          <a:chExt cx="0" cy="0"/>
        </a:xfrm>
      </p:grpSpPr>
      <p:sp>
        <p:nvSpPr>
          <p:cNvPr id="33" name="Shape 33"/>
          <p:cNvSpPr txBox="1">
            <a:spLocks noGrp="1"/>
          </p:cNvSpPr>
          <p:nvPr>
            <p:ph type="ctrTitle"/>
          </p:nvPr>
        </p:nvSpPr>
        <p:spPr>
          <a:xfrm>
            <a:off x="587350" y="454048"/>
            <a:ext cx="7772400" cy="1546500"/>
          </a:xfrm>
          <a:prstGeom prst="rect">
            <a:avLst/>
          </a:prstGeom>
        </p:spPr>
        <p:txBody>
          <a:bodyPr lIns="91425" tIns="91425" rIns="91425" bIns="91425" anchor="b" anchorCtr="0">
            <a:noAutofit/>
          </a:bodyPr>
          <a:lstStyle/>
          <a:p>
            <a:pPr>
              <a:buNone/>
            </a:pPr>
            <a:r>
              <a:rPr lang="en"/>
              <a:t>Reconstruction Presentation</a:t>
            </a:r>
          </a:p>
        </p:txBody>
      </p:sp>
      <p:sp>
        <p:nvSpPr>
          <p:cNvPr id="34" name="Shape 34"/>
          <p:cNvSpPr txBox="1">
            <a:spLocks noGrp="1"/>
          </p:cNvSpPr>
          <p:nvPr>
            <p:ph type="subTitle" idx="1"/>
          </p:nvPr>
        </p:nvSpPr>
        <p:spPr>
          <a:xfrm>
            <a:off x="587350" y="2000550"/>
            <a:ext cx="4570799" cy="736199"/>
          </a:xfrm>
          <a:prstGeom prst="rect">
            <a:avLst/>
          </a:prstGeom>
        </p:spPr>
        <p:txBody>
          <a:bodyPr lIns="91425" tIns="91425" rIns="91425" bIns="91425" anchor="t" anchorCtr="0">
            <a:noAutofit/>
          </a:bodyPr>
          <a:lstStyle/>
          <a:p>
            <a:pPr lvl="0" rtl="0">
              <a:buNone/>
            </a:pPr>
            <a:r>
              <a:rPr lang="en">
                <a:solidFill>
                  <a:schemeClr val="dk2"/>
                </a:solidFill>
              </a:rPr>
              <a:t>By Alex, Chris, &amp; Will</a:t>
            </a:r>
          </a:p>
          <a:p>
            <a:endParaRPr lang="en">
              <a:solidFill>
                <a:schemeClr val="dk2"/>
              </a:solidFill>
            </a:endParaRPr>
          </a:p>
        </p:txBody>
      </p:sp>
      <p:sp>
        <p:nvSpPr>
          <p:cNvPr id="35" name="Shape 35"/>
          <p:cNvSpPr txBox="1"/>
          <p:nvPr/>
        </p:nvSpPr>
        <p:spPr>
          <a:xfrm>
            <a:off x="587350" y="4158650"/>
            <a:ext cx="8097900" cy="2342700"/>
          </a:xfrm>
          <a:prstGeom prst="rect">
            <a:avLst/>
          </a:prstGeom>
        </p:spPr>
        <p:txBody>
          <a:bodyPr lIns="91425" tIns="91425" rIns="91425" bIns="91425" anchor="t" anchorCtr="0">
            <a:noAutofit/>
          </a:bodyPr>
          <a:lstStyle/>
          <a:p>
            <a:pPr lvl="0" rtl="0">
              <a:buClr>
                <a:srgbClr val="000000"/>
              </a:buClr>
              <a:buSzPct val="36666"/>
              <a:buFont typeface="Arial"/>
              <a:buNone/>
            </a:pPr>
            <a:r>
              <a:rPr lang="en" sz="3000">
                <a:solidFill>
                  <a:schemeClr val="lt2"/>
                </a:solidFill>
                <a:latin typeface="Trebuchet MS"/>
                <a:ea typeface="Trebuchet MS"/>
                <a:cs typeface="Trebuchet MS"/>
                <a:sym typeface="Trebuchet MS"/>
              </a:rPr>
              <a:t>After the Civil War, Congress enacted Legislation specifically designed to address the status of former slaves. Choose three of the pieces of legislation and describe how they affected the lives of former slaves.</a:t>
            </a:r>
          </a:p>
          <a:p>
            <a:endParaRPr lang="en" sz="3000">
              <a:solidFill>
                <a:schemeClr val="lt2"/>
              </a:solidFill>
              <a:latin typeface="Trebuchet MS"/>
              <a:ea typeface="Trebuchet MS"/>
              <a:cs typeface="Trebuchet MS"/>
              <a:sym typeface="Trebuchet MS"/>
            </a:endParaRPr>
          </a:p>
        </p:txBody>
      </p:sp>
    </p:spTree>
  </p:cSld>
  <p:clrMapOvr>
    <a:masterClrMapping/>
  </p:clrMapOvr>
  <p:transition xmlns:p14="http://schemas.microsoft.com/office/powerpoint/2010/main" spd="slow">
    <p:cut/>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39"/>
        <p:cNvGrpSpPr/>
        <p:nvPr/>
      </p:nvGrpSpPr>
      <p:grpSpPr>
        <a:xfrm>
          <a:off x="0" y="0"/>
          <a:ext cx="0" cy="0"/>
          <a:chOff x="0" y="0"/>
          <a:chExt cx="0" cy="0"/>
        </a:xfrm>
      </p:grpSpPr>
      <p:sp>
        <p:nvSpPr>
          <p:cNvPr id="40" name="Shape 40"/>
          <p:cNvSpPr txBox="1">
            <a:spLocks noGrp="1"/>
          </p:cNvSpPr>
          <p:nvPr>
            <p:ph type="title"/>
          </p:nvPr>
        </p:nvSpPr>
        <p:spPr>
          <a:xfrm>
            <a:off x="457200" y="274649"/>
            <a:ext cx="8229600" cy="781800"/>
          </a:xfrm>
          <a:prstGeom prst="rect">
            <a:avLst/>
          </a:prstGeom>
        </p:spPr>
        <p:txBody>
          <a:bodyPr lIns="91425" tIns="91425" rIns="91425" bIns="91425" anchor="b" anchorCtr="0">
            <a:noAutofit/>
          </a:bodyPr>
          <a:lstStyle/>
          <a:p>
            <a:pPr>
              <a:buNone/>
            </a:pPr>
            <a:r>
              <a:rPr lang="en"/>
              <a:t>Freedmen’s Bureau - 1865</a:t>
            </a:r>
          </a:p>
        </p:txBody>
      </p:sp>
      <p:sp>
        <p:nvSpPr>
          <p:cNvPr id="41" name="Shape 41"/>
          <p:cNvSpPr txBox="1">
            <a:spLocks noGrp="1"/>
          </p:cNvSpPr>
          <p:nvPr>
            <p:ph type="body" idx="1"/>
          </p:nvPr>
        </p:nvSpPr>
        <p:spPr>
          <a:xfrm>
            <a:off x="457200" y="1549675"/>
            <a:ext cx="8229600" cy="5308500"/>
          </a:xfrm>
          <a:prstGeom prst="rect">
            <a:avLst/>
          </a:prstGeom>
        </p:spPr>
        <p:txBody>
          <a:bodyPr lIns="91425" tIns="91425" rIns="91425" bIns="91425" anchor="t" anchorCtr="0">
            <a:noAutofit/>
          </a:bodyPr>
          <a:lstStyle/>
          <a:p>
            <a:pPr marL="457200" lvl="0" indent="-342900" rtl="0">
              <a:buClr>
                <a:schemeClr val="dk2"/>
              </a:buClr>
              <a:buSzPct val="100000"/>
              <a:buFont typeface="Trebuchet MS"/>
              <a:buChar char="➢"/>
            </a:pPr>
            <a:r>
              <a:rPr lang="en" sz="1800"/>
              <a:t>A federal agency designed to aid the freed slaves in the south in 1865. It urged the freed slaves to find employment, and pursue education in order to integrate into society</a:t>
            </a:r>
          </a:p>
          <a:p>
            <a:pPr marL="457200" lvl="0" indent="-342900" rtl="0">
              <a:buClr>
                <a:schemeClr val="dk2"/>
              </a:buClr>
              <a:buSzPct val="100000"/>
              <a:buFont typeface="Trebuchet MS"/>
              <a:buChar char="➢"/>
            </a:pPr>
            <a:r>
              <a:rPr lang="en" sz="1800"/>
              <a:t>Hospitals and schools were established, and food and medical aid was given, and jobs would be more accessible</a:t>
            </a:r>
          </a:p>
          <a:p>
            <a:pPr marL="457200" lvl="0" indent="-342900" rtl="0">
              <a:buClr>
                <a:schemeClr val="dk2"/>
              </a:buClr>
              <a:buSzPct val="100000"/>
              <a:buFont typeface="Trebuchet MS"/>
              <a:buChar char="➢"/>
            </a:pPr>
            <a:r>
              <a:rPr lang="en" sz="1800"/>
              <a:t>This made employment, education, and medical attention easier to access for African Americans</a:t>
            </a:r>
          </a:p>
          <a:p>
            <a:pPr marL="457200" lvl="0" indent="-342900" rtl="0">
              <a:buClr>
                <a:schemeClr val="dk2"/>
              </a:buClr>
              <a:buSzPct val="100000"/>
              <a:buFont typeface="Trebuchet MS"/>
              <a:buChar char="➢"/>
            </a:pPr>
            <a:r>
              <a:rPr lang="en" sz="1800"/>
              <a:t>The Black Codes were put into place, as a response to the Bureau, and part of the codes stated that employment from African Americans is required, or they would be put in jail</a:t>
            </a:r>
          </a:p>
          <a:p>
            <a:endParaRPr lang="en" sz="1800"/>
          </a:p>
          <a:p>
            <a:pPr marL="457200" lvl="0" indent="-342900" rtl="0">
              <a:buClr>
                <a:schemeClr val="dk2"/>
              </a:buClr>
              <a:buSzPct val="100000"/>
              <a:buFont typeface="Trebuchet MS"/>
              <a:buChar char="➢"/>
            </a:pPr>
            <a:r>
              <a:rPr lang="en" sz="1800"/>
              <a:t>Synopsis: While the Freedmen's bureau was assuring the integration of the freed slaves into society, the black codes would secretly put them back into the position. Plus, it was an affective loophole in the 13th amendment, which says slavery or involuntary servitude shall not exist. Since the freed slaves are technically employed, and that does not go against the amendment.</a:t>
            </a:r>
          </a:p>
        </p:txBody>
      </p:sp>
    </p:spTree>
  </p:cSld>
  <p:clrMapOvr>
    <a:masterClrMapping/>
  </p:clrMapOvr>
  <p:transition xmlns:p14="http://schemas.microsoft.com/office/powerpoint/2010/main" spd="slow">
    <p:cu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45"/>
        <p:cNvGrpSpPr/>
        <p:nvPr/>
      </p:nvGrpSpPr>
      <p:grpSpPr>
        <a:xfrm>
          <a:off x="0" y="0"/>
          <a:ext cx="0" cy="0"/>
          <a:chOff x="0" y="0"/>
          <a:chExt cx="0" cy="0"/>
        </a:xfrm>
      </p:grpSpPr>
      <p:sp>
        <p:nvSpPr>
          <p:cNvPr id="46" name="Shape 46"/>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a:buNone/>
            </a:pPr>
            <a:r>
              <a:rPr lang="en"/>
              <a:t>The Civil Rights Act of 1866</a:t>
            </a:r>
          </a:p>
        </p:txBody>
      </p:sp>
      <p:sp>
        <p:nvSpPr>
          <p:cNvPr id="47" name="Shape 47"/>
          <p:cNvSpPr txBox="1">
            <a:spLocks noGrp="1"/>
          </p:cNvSpPr>
          <p:nvPr>
            <p:ph type="body" idx="1"/>
          </p:nvPr>
        </p:nvSpPr>
        <p:spPr>
          <a:xfrm>
            <a:off x="457200" y="1600200"/>
            <a:ext cx="8229600" cy="4967700"/>
          </a:xfrm>
          <a:prstGeom prst="rect">
            <a:avLst/>
          </a:prstGeom>
        </p:spPr>
        <p:txBody>
          <a:bodyPr lIns="91425" tIns="91425" rIns="91425" bIns="91425" anchor="t" anchorCtr="0">
            <a:noAutofit/>
          </a:bodyPr>
          <a:lstStyle/>
          <a:p>
            <a:pPr marL="457200" lvl="0" indent="-342900" rtl="0">
              <a:buClr>
                <a:schemeClr val="dk2"/>
              </a:buClr>
              <a:buSzPct val="100000"/>
              <a:buFont typeface="Trebuchet MS"/>
              <a:buChar char="➢"/>
            </a:pPr>
            <a:r>
              <a:rPr lang="en" sz="1800"/>
              <a:t>Gave Anyone born in the United States, or African American males who were currently residing in the states, US citizenship</a:t>
            </a:r>
          </a:p>
          <a:p>
            <a:pPr marL="457200" lvl="0" indent="-342900" rtl="0">
              <a:buClr>
                <a:schemeClr val="dk2"/>
              </a:buClr>
              <a:buSzPct val="100000"/>
              <a:buFont typeface="Trebuchet MS"/>
              <a:buChar char="➢"/>
            </a:pPr>
            <a:r>
              <a:rPr lang="en" sz="1800"/>
              <a:t>Prevented states from passing black codes which discriminated and restricted the lives of African Americans</a:t>
            </a:r>
          </a:p>
          <a:p>
            <a:pPr marL="457200" lvl="0" indent="-342900" rtl="0">
              <a:buClr>
                <a:schemeClr val="dk2"/>
              </a:buClr>
              <a:buSzPct val="100000"/>
              <a:buFont typeface="Trebuchet MS"/>
              <a:buChar char="➢"/>
            </a:pPr>
            <a:r>
              <a:rPr lang="en" sz="1800"/>
              <a:t>Rendered moot the black codes of Mississippi and South Carolina as well as the states that passed black codes, following in their footsteps</a:t>
            </a:r>
          </a:p>
          <a:p>
            <a:pPr marL="457200" lvl="0" indent="-342900" rtl="0">
              <a:buClr>
                <a:schemeClr val="dk2"/>
              </a:buClr>
              <a:buSzPct val="100000"/>
              <a:buFont typeface="Trebuchet MS"/>
              <a:buChar char="➢"/>
            </a:pPr>
            <a:r>
              <a:rPr lang="en" sz="1800"/>
              <a:t>The Act was vetoed by President Johnson on March 27th 1866</a:t>
            </a:r>
          </a:p>
          <a:p>
            <a:endParaRPr lang="en" sz="1800"/>
          </a:p>
          <a:p>
            <a:pPr marL="457200" lvl="0" indent="-342900">
              <a:buClr>
                <a:schemeClr val="dk2"/>
              </a:buClr>
              <a:buSzPct val="100000"/>
              <a:buFont typeface="Trebuchet MS"/>
              <a:buChar char="➢"/>
            </a:pPr>
            <a:r>
              <a:rPr lang="en" sz="1800"/>
              <a:t>Synopsis: Congress gave freed male slaves the ability to get on a supposedly equal playing field with the whites by making them citizens and by preventing the Confederate States from passing Black Codes. </a:t>
            </a:r>
          </a:p>
        </p:txBody>
      </p:sp>
    </p:spTree>
  </p:cSld>
  <p:clrMapOvr>
    <a:masterClrMapping/>
  </p:clrMapOvr>
  <p:transition xmlns:p14="http://schemas.microsoft.com/office/powerpoint/2010/main" spd="slow">
    <p:cut/>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51"/>
        <p:cNvGrpSpPr/>
        <p:nvPr/>
      </p:nvGrpSpPr>
      <p:grpSpPr>
        <a:xfrm>
          <a:off x="0" y="0"/>
          <a:ext cx="0" cy="0"/>
          <a:chOff x="0" y="0"/>
          <a:chExt cx="0" cy="0"/>
        </a:xfrm>
      </p:grpSpPr>
      <p:sp>
        <p:nvSpPr>
          <p:cNvPr id="52" name="Shape 52"/>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a:buNone/>
            </a:pPr>
            <a:r>
              <a:rPr lang="en"/>
              <a:t>The Reconstruction Act of 1867</a:t>
            </a:r>
          </a:p>
        </p:txBody>
      </p:sp>
      <p:sp>
        <p:nvSpPr>
          <p:cNvPr id="53" name="Shape 53"/>
          <p:cNvSpPr txBox="1">
            <a:spLocks noGrp="1"/>
          </p:cNvSpPr>
          <p:nvPr>
            <p:ph type="body" idx="1"/>
          </p:nvPr>
        </p:nvSpPr>
        <p:spPr>
          <a:xfrm>
            <a:off x="457200" y="1600200"/>
            <a:ext cx="8229600" cy="4967700"/>
          </a:xfrm>
          <a:prstGeom prst="rect">
            <a:avLst/>
          </a:prstGeom>
        </p:spPr>
        <p:txBody>
          <a:bodyPr lIns="91425" tIns="91425" rIns="91425" bIns="91425" anchor="t" anchorCtr="0">
            <a:noAutofit/>
          </a:bodyPr>
          <a:lstStyle/>
          <a:p>
            <a:pPr marL="457200" lvl="0" indent="-342900" rtl="0">
              <a:buClr>
                <a:schemeClr val="dk2"/>
              </a:buClr>
              <a:buSzPct val="100000"/>
              <a:buFont typeface="Trebuchet MS"/>
              <a:buChar char="➢"/>
            </a:pPr>
            <a:r>
              <a:rPr lang="en" sz="1800"/>
              <a:t>Passed on March 2,1867</a:t>
            </a:r>
          </a:p>
          <a:p>
            <a:pPr marL="457200" lvl="0" indent="-342900" rtl="0">
              <a:buClr>
                <a:schemeClr val="dk2"/>
              </a:buClr>
              <a:buSzPct val="100000"/>
              <a:buFont typeface="Trebuchet MS"/>
              <a:buChar char="➢"/>
            </a:pPr>
            <a:r>
              <a:rPr lang="en" sz="1800"/>
              <a:t>Also known as the Congressional Act of 1867, converted the confederacy into 5 military districts and the states had to have a military leader from the North. This was called Marshall law</a:t>
            </a:r>
          </a:p>
          <a:p>
            <a:pPr marL="457200" lvl="0" indent="-342900" rtl="0">
              <a:buClr>
                <a:schemeClr val="dk2"/>
              </a:buClr>
              <a:buSzPct val="100000"/>
              <a:buFont typeface="Trebuchet MS"/>
              <a:buChar char="➢"/>
            </a:pPr>
            <a:r>
              <a:rPr lang="en" sz="1800"/>
              <a:t>The confederacy also had to get rid of the black codes and ratify the 14th amendment  </a:t>
            </a:r>
          </a:p>
          <a:p>
            <a:pPr marL="457200" lvl="0" indent="-342900" rtl="0">
              <a:buClr>
                <a:schemeClr val="dk2"/>
              </a:buClr>
              <a:buSzPct val="100000"/>
              <a:buFont typeface="Trebuchet MS"/>
              <a:buChar char="➢"/>
            </a:pPr>
            <a:r>
              <a:rPr lang="en" sz="1800"/>
              <a:t>This act also banned confederated leaders from voting and any who didn’t pledge their allegiance to the U.S.</a:t>
            </a:r>
          </a:p>
          <a:p>
            <a:endParaRPr lang="en" sz="1800"/>
          </a:p>
          <a:p>
            <a:endParaRPr lang="en" sz="1800"/>
          </a:p>
          <a:p>
            <a:pPr marL="457200" lvl="0" indent="-342900" rtl="0">
              <a:buClr>
                <a:schemeClr val="dk2"/>
              </a:buClr>
              <a:buSzPct val="100000"/>
              <a:buFont typeface="Trebuchet MS"/>
              <a:buChar char="➢"/>
            </a:pPr>
            <a:r>
              <a:rPr lang="en" sz="1800"/>
              <a:t>Synopsis: To reconstruct the U.S., this act’s main purpose was to reunite the confederacy to the union. African Americans of the rebel states benefited from this as the confederacy had to get rid of the black codes and ratify the 14th amendment, giving them more rights and better “placement” in society </a:t>
            </a:r>
          </a:p>
        </p:txBody>
      </p:sp>
    </p:spTree>
  </p:cSld>
  <p:clrMapOvr>
    <a:masterClrMapping/>
  </p:clrMapOvr>
  <p:transition xmlns:p14="http://schemas.microsoft.com/office/powerpoint/2010/main" spd="slow">
    <p:cut/>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57"/>
        <p:cNvGrpSpPr/>
        <p:nvPr/>
      </p:nvGrpSpPr>
      <p:grpSpPr>
        <a:xfrm>
          <a:off x="0" y="0"/>
          <a:ext cx="0" cy="0"/>
          <a:chOff x="0" y="0"/>
          <a:chExt cx="0" cy="0"/>
        </a:xfrm>
      </p:grpSpPr>
      <p:sp>
        <p:nvSpPr>
          <p:cNvPr id="58" name="Shape 58"/>
          <p:cNvSpPr txBox="1">
            <a:spLocks noGrp="1"/>
          </p:cNvSpPr>
          <p:nvPr>
            <p:ph type="title"/>
          </p:nvPr>
        </p:nvSpPr>
        <p:spPr>
          <a:xfrm rot="-375">
            <a:off x="457149" y="274601"/>
            <a:ext cx="8229600" cy="1143000"/>
          </a:xfrm>
          <a:prstGeom prst="rect">
            <a:avLst/>
          </a:prstGeom>
        </p:spPr>
        <p:txBody>
          <a:bodyPr lIns="91425" tIns="91425" rIns="91425" bIns="91425" anchor="b" anchorCtr="0">
            <a:noAutofit/>
          </a:bodyPr>
          <a:lstStyle/>
          <a:p>
            <a:pPr>
              <a:buNone/>
            </a:pPr>
            <a:r>
              <a:rPr lang="en"/>
              <a:t>Slide Four - Analysis</a:t>
            </a:r>
          </a:p>
        </p:txBody>
      </p:sp>
      <p:sp>
        <p:nvSpPr>
          <p:cNvPr id="59" name="Shape 59"/>
          <p:cNvSpPr txBox="1">
            <a:spLocks noGrp="1"/>
          </p:cNvSpPr>
          <p:nvPr>
            <p:ph type="body" idx="1"/>
          </p:nvPr>
        </p:nvSpPr>
        <p:spPr>
          <a:xfrm>
            <a:off x="457200" y="1600200"/>
            <a:ext cx="8229600" cy="4967700"/>
          </a:xfrm>
          <a:prstGeom prst="rect">
            <a:avLst/>
          </a:prstGeom>
        </p:spPr>
        <p:txBody>
          <a:bodyPr lIns="91425" tIns="91425" rIns="91425" bIns="91425" anchor="t" anchorCtr="0">
            <a:noAutofit/>
          </a:bodyPr>
          <a:lstStyle/>
          <a:p>
            <a:pPr marL="457200" lvl="0" indent="-381000">
              <a:buClr>
                <a:schemeClr val="dk2"/>
              </a:buClr>
              <a:buSzPct val="100000"/>
              <a:buFont typeface="Trebuchet MS"/>
              <a:buChar char="➢"/>
            </a:pPr>
            <a:r>
              <a:rPr lang="en" sz="2400"/>
              <a:t>During reconstruction, Congress attempted to improve upon the lives of slaves by passing laws and legislation such as the Freedmen’s Bureau and the Civil Rights Act of 1866 which allowed for freed males to have civil rights and for free slaves to have education, the Reconstruction Act of 1867 completely abolished slavery in the Southern States and improved the lives of African Americans. While racism and segregation still existed, the overall outcome was towards a positive direction.</a:t>
            </a:r>
          </a:p>
        </p:txBody>
      </p:sp>
    </p:spTree>
  </p:cSld>
  <p:clrMapOvr>
    <a:masterClrMapping/>
  </p:clrMapOvr>
  <p:transition xmlns:p14="http://schemas.microsoft.com/office/powerpoint/2010/main" spd="slow">
    <p:cut/>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63"/>
        <p:cNvGrpSpPr/>
        <p:nvPr/>
      </p:nvGrpSpPr>
      <p:grpSpPr>
        <a:xfrm>
          <a:off x="0" y="0"/>
          <a:ext cx="0" cy="0"/>
          <a:chOff x="0" y="0"/>
          <a:chExt cx="0" cy="0"/>
        </a:xfrm>
      </p:grpSpPr>
      <p:sp>
        <p:nvSpPr>
          <p:cNvPr id="64" name="Shape 64"/>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a:buNone/>
            </a:pPr>
            <a:r>
              <a:rPr lang="en"/>
              <a:t>Sources</a:t>
            </a:r>
          </a:p>
        </p:txBody>
      </p:sp>
      <p:sp>
        <p:nvSpPr>
          <p:cNvPr id="65" name="Shape 65"/>
          <p:cNvSpPr txBox="1">
            <a:spLocks noGrp="1"/>
          </p:cNvSpPr>
          <p:nvPr>
            <p:ph type="body" idx="1"/>
          </p:nvPr>
        </p:nvSpPr>
        <p:spPr>
          <a:xfrm>
            <a:off x="457200" y="1600200"/>
            <a:ext cx="8229600" cy="4967700"/>
          </a:xfrm>
          <a:prstGeom prst="rect">
            <a:avLst/>
          </a:prstGeom>
        </p:spPr>
        <p:txBody>
          <a:bodyPr lIns="91425" tIns="91425" rIns="91425" bIns="91425" anchor="t" anchorCtr="0">
            <a:noAutofit/>
          </a:bodyPr>
          <a:lstStyle/>
          <a:p>
            <a:pPr marL="457200" lvl="0" indent="-342900" rtl="0">
              <a:buClr>
                <a:srgbClr val="434343"/>
              </a:buClr>
              <a:buSzPct val="100000"/>
              <a:buFont typeface="Trebuchet MS"/>
              <a:buChar char="➢"/>
            </a:pPr>
            <a:r>
              <a:rPr lang="en" sz="1800">
                <a:solidFill>
                  <a:srgbClr val="434343"/>
                </a:solidFill>
              </a:rPr>
              <a:t>A&amp;E. "Freedman's Bureau." History. Accessed October 14, 2013. http://www.history.com/topics/freedmens-bureau.</a:t>
            </a:r>
          </a:p>
          <a:p>
            <a:pPr marL="457200" lvl="0" indent="-342900" rtl="0">
              <a:buClr>
                <a:srgbClr val="434343"/>
              </a:buClr>
              <a:buSzPct val="100000"/>
              <a:buFont typeface="Trebuchet MS"/>
              <a:buChar char="➢"/>
            </a:pPr>
            <a:r>
              <a:rPr lang="en" sz="1800">
                <a:solidFill>
                  <a:srgbClr val="434343"/>
                </a:solidFill>
              </a:rPr>
              <a:t>Saxton, Rufus. "Freedman's Bureau." In </a:t>
            </a:r>
            <a:r>
              <a:rPr lang="en" sz="1800" i="1">
                <a:solidFill>
                  <a:srgbClr val="434343"/>
                </a:solidFill>
              </a:rPr>
              <a:t>Testimony before Congress' Joint Committee on Reconstruction; Primary Source Packet</a:t>
            </a:r>
            <a:r>
              <a:rPr lang="en" sz="1800">
                <a:solidFill>
                  <a:srgbClr val="434343"/>
                </a:solidFill>
              </a:rPr>
              <a:t>, 1-2.</a:t>
            </a:r>
          </a:p>
          <a:p>
            <a:pPr marL="457200" lvl="0" indent="-342900" rtl="0">
              <a:buClr>
                <a:srgbClr val="434343"/>
              </a:buClr>
              <a:buSzPct val="100000"/>
              <a:buFont typeface="Trebuchet MS"/>
              <a:buChar char="➢"/>
            </a:pPr>
            <a:r>
              <a:rPr lang="en" sz="1800">
                <a:solidFill>
                  <a:srgbClr val="434343"/>
                </a:solidFill>
              </a:rPr>
              <a:t>US Constitution. 13th Amendment.</a:t>
            </a:r>
          </a:p>
          <a:p>
            <a:endParaRPr lang="en" sz="1800">
              <a:solidFill>
                <a:srgbClr val="434343"/>
              </a:solidFill>
            </a:endParaRPr>
          </a:p>
          <a:p>
            <a:pPr marL="457200" lvl="0" indent="-342900" rtl="0">
              <a:buClr>
                <a:srgbClr val="434343"/>
              </a:buClr>
              <a:buSzPct val="100000"/>
              <a:buFont typeface="Trebuchet MS"/>
              <a:buChar char="➢"/>
            </a:pPr>
            <a:r>
              <a:rPr lang="en" sz="1800">
                <a:solidFill>
                  <a:srgbClr val="434343"/>
                </a:solidFill>
              </a:rPr>
              <a:t>Textbook Ch. 12 Page 379</a:t>
            </a:r>
          </a:p>
          <a:p>
            <a:pPr marL="457200" lvl="0" indent="-342900" rtl="0">
              <a:buClr>
                <a:srgbClr val="434343"/>
              </a:buClr>
              <a:buSzPct val="100000"/>
              <a:buFont typeface="Trebuchet MS"/>
              <a:buChar char="➢"/>
            </a:pPr>
            <a:r>
              <a:rPr lang="en" sz="1800" u="sng">
                <a:solidFill>
                  <a:srgbClr val="434343"/>
                </a:solidFill>
                <a:hlinkClick r:id="rId3"/>
              </a:rPr>
              <a:t>http://www.pbs.org/wgbh/amex/reconstruction/activism/ps_1866.html</a:t>
            </a:r>
          </a:p>
          <a:p>
            <a:endParaRPr lang="en" sz="1800" u="sng">
              <a:solidFill>
                <a:srgbClr val="434343"/>
              </a:solidFill>
              <a:hlinkClick r:id="rId3"/>
            </a:endParaRPr>
          </a:p>
          <a:p>
            <a:pPr marL="457200" lvl="0" indent="-342900">
              <a:buClr>
                <a:srgbClr val="434343"/>
              </a:buClr>
              <a:buSzPct val="100000"/>
              <a:buFont typeface="Trebuchet MS"/>
              <a:buChar char="➢"/>
            </a:pPr>
            <a:r>
              <a:rPr lang="en" sz="1800">
                <a:solidFill>
                  <a:srgbClr val="434343"/>
                </a:solidFill>
              </a:rPr>
              <a:t>United States Statues at Large. “Reconstrution Act of 1867.” ocw.nd.edu   </a:t>
            </a:r>
            <a:r>
              <a:rPr lang="en" sz="1800" u="sng">
                <a:solidFill>
                  <a:srgbClr val="434343"/>
                </a:solidFill>
                <a:hlinkClick r:id="rId4"/>
              </a:rPr>
              <a:t>http://ocw.nd.edu/history/african-american-history-ii/lecture-notes/reconstruction-act-of-1867</a:t>
            </a:r>
            <a:r>
              <a:rPr lang="en" sz="1800">
                <a:solidFill>
                  <a:srgbClr val="434343"/>
                </a:solidFill>
              </a:rPr>
              <a:t> </a:t>
            </a:r>
          </a:p>
        </p:txBody>
      </p:sp>
    </p:spTree>
  </p:cSld>
  <p:clrMapOvr>
    <a:masterClrMapping/>
  </p:clrMapOvr>
  <p:transition xmlns:p14="http://schemas.microsoft.com/office/powerpoint/2010/main" spd="slow">
    <p:cut/>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69"/>
        <p:cNvGrpSpPr/>
        <p:nvPr/>
      </p:nvGrpSpPr>
      <p:grpSpPr>
        <a:xfrm>
          <a:off x="0" y="0"/>
          <a:ext cx="0" cy="0"/>
          <a:chOff x="0" y="0"/>
          <a:chExt cx="0" cy="0"/>
        </a:xfrm>
      </p:grpSpPr>
      <p:sp>
        <p:nvSpPr>
          <p:cNvPr id="70" name="Shape 70"/>
          <p:cNvSpPr txBox="1">
            <a:spLocks noGrp="1"/>
          </p:cNvSpPr>
          <p:nvPr>
            <p:ph type="title"/>
          </p:nvPr>
        </p:nvSpPr>
        <p:spPr>
          <a:xfrm>
            <a:off x="457200" y="457187"/>
            <a:ext cx="8229600" cy="1143000"/>
          </a:xfrm>
          <a:prstGeom prst="rect">
            <a:avLst/>
          </a:prstGeom>
        </p:spPr>
        <p:txBody>
          <a:bodyPr lIns="91425" tIns="91425" rIns="91425" bIns="91425" anchor="b" anchorCtr="0">
            <a:noAutofit/>
          </a:bodyPr>
          <a:lstStyle/>
          <a:p>
            <a:pPr>
              <a:buNone/>
            </a:pPr>
            <a:r>
              <a:rPr lang="en" sz="3000"/>
              <a:t>JUNK YARD-THE LAND OF THE LOST NOTES</a:t>
            </a:r>
          </a:p>
        </p:txBody>
      </p:sp>
      <p:sp>
        <p:nvSpPr>
          <p:cNvPr id="71" name="Shape 71"/>
          <p:cNvSpPr txBox="1">
            <a:spLocks noGrp="1"/>
          </p:cNvSpPr>
          <p:nvPr>
            <p:ph type="body" idx="1"/>
          </p:nvPr>
        </p:nvSpPr>
        <p:spPr>
          <a:xfrm>
            <a:off x="457200" y="1600200"/>
            <a:ext cx="8229600" cy="4967700"/>
          </a:xfrm>
          <a:prstGeom prst="rect">
            <a:avLst/>
          </a:prstGeom>
        </p:spPr>
        <p:txBody>
          <a:bodyPr lIns="91425" tIns="91425" rIns="91425" bIns="91425" anchor="t" anchorCtr="0">
            <a:noAutofit/>
          </a:bodyPr>
          <a:lstStyle/>
          <a:p>
            <a:pPr lvl="0" rtl="0">
              <a:buNone/>
            </a:pPr>
            <a:r>
              <a:rPr lang="en"/>
              <a:t>-1 gives rights </a:t>
            </a:r>
          </a:p>
          <a:p>
            <a:pPr lvl="0" rtl="0">
              <a:buNone/>
            </a:pPr>
            <a:r>
              <a:rPr lang="en"/>
              <a:t>-2 provides for free slaves (Helps integrates slaves into society)</a:t>
            </a:r>
          </a:p>
          <a:p>
            <a:pPr lvl="0" rtl="0">
              <a:buNone/>
            </a:pPr>
            <a:r>
              <a:rPr lang="en"/>
              <a:t>-3 helps eliminate slavery (1 step in the process),</a:t>
            </a:r>
          </a:p>
          <a:p>
            <a:pPr lvl="0" rtl="0">
              <a:buNone/>
            </a:pPr>
            <a:r>
              <a:rPr lang="en"/>
              <a:t>-</a:t>
            </a:r>
          </a:p>
          <a:p>
            <a:pPr lvl="0" rtl="0">
              <a:buNone/>
            </a:pPr>
            <a:r>
              <a:rPr lang="en"/>
              <a:t>- Combined: </a:t>
            </a:r>
          </a:p>
          <a:p>
            <a:pPr lvl="0" rtl="0">
              <a:buNone/>
            </a:pPr>
            <a:r>
              <a:rPr lang="en"/>
              <a:t>- Towards helping slaves </a:t>
            </a:r>
          </a:p>
          <a:p>
            <a:pPr>
              <a:buNone/>
            </a:pPr>
            <a:r>
              <a:rPr lang="en"/>
              <a:t>- reinbursts the slaves right to humanity </a:t>
            </a:r>
          </a:p>
        </p:txBody>
      </p:sp>
    </p:spTree>
  </p:cSld>
  <p:clrMapOvr>
    <a:masterClrMapping/>
  </p:clrMapOvr>
  <p:transition xmlns:p14="http://schemas.microsoft.com/office/powerpoint/2010/main" spd="slow">
    <p:cut/>
  </p:transition>
</p:sld>
</file>

<file path=ppt/theme/theme1.xml><?xml version="1.0" encoding="utf-8"?>
<a:theme xmlns:a="http://schemas.openxmlformats.org/drawingml/2006/main" name="khaki">
  <a:themeElements>
    <a:clrScheme name="Custom 349">
      <a:dk1>
        <a:srgbClr val="262626"/>
      </a:dk1>
      <a:lt1>
        <a:srgbClr val="E6D6BD"/>
      </a:lt1>
      <a:dk2>
        <a:srgbClr val="535353"/>
      </a:dk2>
      <a:lt2>
        <a:srgbClr val="B4AD9E"/>
      </a:lt2>
      <a:accent1>
        <a:srgbClr val="ADB48E"/>
      </a:accent1>
      <a:accent2>
        <a:srgbClr val="867961"/>
      </a:accent2>
      <a:accent3>
        <a:srgbClr val="CBB680"/>
      </a:accent3>
      <a:accent4>
        <a:srgbClr val="78A3C0"/>
      </a:accent4>
      <a:accent5>
        <a:srgbClr val="C0AE91"/>
      </a:accent5>
      <a:accent6>
        <a:srgbClr val="668874"/>
      </a:accent6>
      <a:hlink>
        <a:srgbClr val="4B94B3"/>
      </a:hlink>
      <a:folHlink>
        <a:srgbClr val="414141"/>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680</Words>
  <Application>Microsoft Macintosh PowerPoint</Application>
  <PresentationFormat>On-screen Show (4:3)</PresentationFormat>
  <Paragraphs>44</Paragraphs>
  <Slides>7</Slides>
  <Notes>7</Notes>
  <HiddenSlides>0</HiddenSlides>
  <MMClips>0</MMClips>
  <ScaleCrop>false</ScaleCrop>
  <HeadingPairs>
    <vt:vector size="4" baseType="variant">
      <vt:variant>
        <vt:lpstr>Theme</vt:lpstr>
      </vt:variant>
      <vt:variant>
        <vt:i4>1</vt:i4>
      </vt:variant>
      <vt:variant>
        <vt:lpstr>Slide Titles</vt:lpstr>
      </vt:variant>
      <vt:variant>
        <vt:i4>7</vt:i4>
      </vt:variant>
    </vt:vector>
  </HeadingPairs>
  <TitlesOfParts>
    <vt:vector size="8" baseType="lpstr">
      <vt:lpstr>khaki</vt:lpstr>
      <vt:lpstr>Reconstruction Presentation</vt:lpstr>
      <vt:lpstr>Freedmen’s Bureau - 1865</vt:lpstr>
      <vt:lpstr>The Civil Rights Act of 1866</vt:lpstr>
      <vt:lpstr>The Reconstruction Act of 1867</vt:lpstr>
      <vt:lpstr>Slide Four - Analysis</vt:lpstr>
      <vt:lpstr>Sources</vt:lpstr>
      <vt:lpstr>JUNK YARD-THE LAND OF THE LOST NOTES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Reconstruction Presentation</dc:title>
  <cp:lastModifiedBy>Crystal Bartels</cp:lastModifiedBy>
  <cp:revision>1</cp:revision>
  <dcterms:modified xsi:type="dcterms:W3CDTF">2013-10-15T13:06:18Z</dcterms:modified>
</cp:coreProperties>
</file>